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8" r:id="rId6"/>
    <p:sldId id="263" r:id="rId7"/>
    <p:sldId id="264" r:id="rId8"/>
    <p:sldId id="265" r:id="rId9"/>
    <p:sldId id="266" r:id="rId10"/>
    <p:sldId id="267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1"/>
  </p:normalViewPr>
  <p:slideViewPr>
    <p:cSldViewPr snapToGrid="0">
      <p:cViewPr varScale="1">
        <p:scale>
          <a:sx n="91" d="100"/>
          <a:sy n="91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734283-0F7F-6407-90DB-414AC90E5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275D7A2-65EC-B46D-5940-38EBE5BCB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2B4791-9538-187C-CF2A-2C4C99045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405-CF0B-4C8D-ADD6-57C7ECDA174D}" type="datetimeFigureOut">
              <a:rPr lang="en-AU" smtClean="0"/>
              <a:t>24/10/25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396F53-BF8A-C0AE-BD52-B671387B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758B1-7BAA-06D7-B93E-D23D859E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FC07-C36B-482D-9EC1-315D37BFC7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33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CF1F8-EABF-08FD-B6F6-68D3AC86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EFF2A7-04E3-1FBE-BDA1-3878E3A79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864929-03FE-D078-5760-683BEC14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405-CF0B-4C8D-ADD6-57C7ECDA174D}" type="datetimeFigureOut">
              <a:rPr lang="en-AU" smtClean="0"/>
              <a:t>24/10/25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3C23E2-E846-5697-DD2A-2A4ACCF97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45B62-842E-F42D-F579-2B5F3879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FC07-C36B-482D-9EC1-315D37BFC7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08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D28F408-9AF4-920B-593F-1644F5A7F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45A27A-2713-D50A-73CB-1E0548519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28C782-5C0F-83CD-7D15-B92C1B1F1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405-CF0B-4C8D-ADD6-57C7ECDA174D}" type="datetimeFigureOut">
              <a:rPr lang="en-AU" smtClean="0"/>
              <a:t>24/10/25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EB6FD3-C57C-66DE-B69D-F8BDCD2B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CD56C1-7A7D-508C-39AC-D3328589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FC07-C36B-482D-9EC1-315D37BFC7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309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EEFA74-B83F-6F18-C72E-90DC3C6B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6E006D-CE30-32EA-FC43-A433E53D3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83717A-1250-DAF5-4B5B-42FA1D464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405-CF0B-4C8D-ADD6-57C7ECDA174D}" type="datetimeFigureOut">
              <a:rPr lang="en-AU" smtClean="0"/>
              <a:t>24/10/25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DE2B6C-184F-50FC-8657-4E90FABF9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A58EE4-C625-E797-6610-3A187A85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FC07-C36B-482D-9EC1-315D37BFC7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298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14AB43-8010-B799-CC6E-C495B5B6C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49251B-4EBC-DF6D-158C-A355FE67C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97811D-BBAB-AFC5-32B7-7F993D7A4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405-CF0B-4C8D-ADD6-57C7ECDA174D}" type="datetimeFigureOut">
              <a:rPr lang="en-AU" smtClean="0"/>
              <a:t>24/10/25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EB362A-12C5-21CE-D11D-680197DB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F873A1-742F-F6A0-D083-BE3EB558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FC07-C36B-482D-9EC1-315D37BFC7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630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045DD0-843D-C639-5128-8FB9C7EA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088C5E-1048-1219-993C-6A420E846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60AD2F-FBC5-E5B8-7106-CC7AF1642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0038A1-A7E4-DA11-598E-DB35BED08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405-CF0B-4C8D-ADD6-57C7ECDA174D}" type="datetimeFigureOut">
              <a:rPr lang="en-AU" smtClean="0"/>
              <a:t>24/10/25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7B6DB5-132B-331A-8C40-7E0B5D50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B42A63-2170-DCC0-1252-6787CE46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FC07-C36B-482D-9EC1-315D37BFC7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367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ACA55B-31FE-B9BA-B54C-B55E14E70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D9EE45-B5D7-9743-B0E8-16795FDA4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96C1F0-82E9-C362-8A6E-AE9A2A040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ECF5728-5382-D7D0-4C15-0DD3855E8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2FA129-41C6-BEE5-0167-C7FCC0FCE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EB1E126-2186-D124-0F41-87B4CB3E6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405-CF0B-4C8D-ADD6-57C7ECDA174D}" type="datetimeFigureOut">
              <a:rPr lang="en-AU" smtClean="0"/>
              <a:t>24/10/25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73EE99-0DDD-4E5D-ABDD-2916CFF2E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3D20495-578F-D5D7-6CE5-9C8747F6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FC07-C36B-482D-9EC1-315D37BFC7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630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03CE63-E435-315F-52A1-1684344C2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7B1CFE-6DA6-5D1E-6D48-A242E8FBB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405-CF0B-4C8D-ADD6-57C7ECDA174D}" type="datetimeFigureOut">
              <a:rPr lang="en-AU" smtClean="0"/>
              <a:t>24/10/25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075BC0A-E3A5-2172-A01E-1FBEBEFF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084B2BA-A572-AC00-18FA-13D4148F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FC07-C36B-482D-9EC1-315D37BFC7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731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86D9AF5-0407-61DD-4DBB-BBC04210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405-CF0B-4C8D-ADD6-57C7ECDA174D}" type="datetimeFigureOut">
              <a:rPr lang="en-AU" smtClean="0"/>
              <a:t>24/10/25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B0972BA-F4F2-8283-65D3-38834668A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6E6C41-E692-D0D2-4DAB-3C7B693E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FC07-C36B-482D-9EC1-315D37BFC7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660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041893-3B28-34A5-9AEE-5133694E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12B728-69DC-9AC7-144E-12272812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EB52879-BA8B-A6E7-97C7-E487BE78B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5EFA21-33B4-CCDB-7FFE-2D82E4B18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405-CF0B-4C8D-ADD6-57C7ECDA174D}" type="datetimeFigureOut">
              <a:rPr lang="en-AU" smtClean="0"/>
              <a:t>24/10/25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E5749D-6B4B-927D-223E-F0E283F09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C3E299-4E1A-9A75-2A39-C63F2E100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FC07-C36B-482D-9EC1-315D37BFC7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296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8A5FCF-73B1-4750-7941-F4D76AAEC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520C-7076-5EFB-0DD4-8E4D42B92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5DE05B-C093-BC5A-3482-67A733FF4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AEC4B4-2BC2-DB67-AE87-6B0AC00D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405-CF0B-4C8D-ADD6-57C7ECDA174D}" type="datetimeFigureOut">
              <a:rPr lang="en-AU" smtClean="0"/>
              <a:t>24/10/25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6E98DF-8F53-23CB-3602-1D5BD09FA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083E71-49E3-10D8-914B-507ABC8CE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FC07-C36B-482D-9EC1-315D37BFC7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429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E64DD6F-D787-434D-F0C6-28D4FE70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73B21D-2C79-61B9-082A-127CF463E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38B463-FA52-F0FE-1CB6-109846451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964405-CF0B-4C8D-ADD6-57C7ECDA174D}" type="datetimeFigureOut">
              <a:rPr lang="en-AU" smtClean="0"/>
              <a:t>24/10/25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C0F76A-7D52-6A09-DD4D-1463C5B9B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CE6C44-BEC2-B559-6963-6B5A7E172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C2FC07-C36B-482D-9EC1-315D37BFC7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19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B7EDB4-D114-40EF-5FF9-F0DFDDE189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5" r="238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DC675F-4F9C-7F88-4B27-695ECBCC6A3E}"/>
              </a:ext>
            </a:extLst>
          </p:cNvPr>
          <p:cNvSpPr txBox="1"/>
          <p:nvPr/>
        </p:nvSpPr>
        <p:spPr>
          <a:xfrm>
            <a:off x="5634984" y="397735"/>
            <a:ext cx="60948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Remembrance Day</a:t>
            </a:r>
          </a:p>
        </p:txBody>
      </p:sp>
    </p:spTree>
    <p:extLst>
      <p:ext uri="{BB962C8B-B14F-4D97-AF65-F5344CB8AC3E}">
        <p14:creationId xmlns:p14="http://schemas.microsoft.com/office/powerpoint/2010/main" val="203617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5BAE58F-2E7E-FDF8-61D1-6EE78C42B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EE0F9AF-0E4F-62FA-292C-87D90404309F}"/>
              </a:ext>
            </a:extLst>
          </p:cNvPr>
          <p:cNvSpPr/>
          <p:nvPr/>
        </p:nvSpPr>
        <p:spPr>
          <a:xfrm>
            <a:off x="0" y="0"/>
            <a:ext cx="2461317" cy="68580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7D1AA2-284D-2E26-7E7E-32DEC2AB1EFC}"/>
              </a:ext>
            </a:extLst>
          </p:cNvPr>
          <p:cNvSpPr txBox="1"/>
          <p:nvPr/>
        </p:nvSpPr>
        <p:spPr>
          <a:xfrm>
            <a:off x="151254" y="254382"/>
            <a:ext cx="2310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Let’s make our own poppy</a:t>
            </a:r>
            <a:endParaRPr lang="en-A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D70DB5-0147-31FF-7E95-10621069B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577" y="1329776"/>
            <a:ext cx="4352706" cy="4352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09690D-B35D-C695-3418-A0504F7C89B0}"/>
              </a:ext>
            </a:extLst>
          </p:cNvPr>
          <p:cNvSpPr txBox="1"/>
          <p:nvPr/>
        </p:nvSpPr>
        <p:spPr>
          <a:xfrm>
            <a:off x="5786617" y="6506369"/>
            <a:ext cx="2887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© Get Reading Right</a:t>
            </a:r>
          </a:p>
        </p:txBody>
      </p:sp>
    </p:spTree>
    <p:extLst>
      <p:ext uri="{BB962C8B-B14F-4D97-AF65-F5344CB8AC3E}">
        <p14:creationId xmlns:p14="http://schemas.microsoft.com/office/powerpoint/2010/main" val="370995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C4E4D93-FED8-BDBA-AA91-2E6E54DB2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0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9234C5-581C-E8CA-5E76-98D9E2E5F571}"/>
              </a:ext>
            </a:extLst>
          </p:cNvPr>
          <p:cNvSpPr txBox="1"/>
          <p:nvPr/>
        </p:nvSpPr>
        <p:spPr>
          <a:xfrm>
            <a:off x="4339962" y="126293"/>
            <a:ext cx="60948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This is a poppy.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E24A7E4-0E90-3D84-EB5F-61AE10687CD4}"/>
              </a:ext>
            </a:extLst>
          </p:cNvPr>
          <p:cNvSpPr/>
          <p:nvPr/>
        </p:nvSpPr>
        <p:spPr>
          <a:xfrm>
            <a:off x="0" y="0"/>
            <a:ext cx="2461317" cy="68580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7DC0F4-BD76-FB76-F8EC-0213ECB2EEF9}"/>
              </a:ext>
            </a:extLst>
          </p:cNvPr>
          <p:cNvSpPr txBox="1"/>
          <p:nvPr/>
        </p:nvSpPr>
        <p:spPr>
          <a:xfrm>
            <a:off x="151254" y="254382"/>
            <a:ext cx="2110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is this flower?</a:t>
            </a:r>
            <a:endParaRPr lang="en-A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66EED39-D924-B54C-A47E-0DB9B16F9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72" y="1115498"/>
            <a:ext cx="5685781" cy="56857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802448-43C5-D751-1505-328A47355128}"/>
              </a:ext>
            </a:extLst>
          </p:cNvPr>
          <p:cNvSpPr txBox="1"/>
          <p:nvPr/>
        </p:nvSpPr>
        <p:spPr>
          <a:xfrm>
            <a:off x="6366425" y="6454708"/>
            <a:ext cx="2887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© Get Reading Right</a:t>
            </a:r>
          </a:p>
        </p:txBody>
      </p:sp>
    </p:spTree>
    <p:extLst>
      <p:ext uri="{BB962C8B-B14F-4D97-AF65-F5344CB8AC3E}">
        <p14:creationId xmlns:p14="http://schemas.microsoft.com/office/powerpoint/2010/main" val="107196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7FE404A-FC7B-E446-FE77-93E6633C8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FC032E-E6A0-94B2-6229-A0728E0BF7B7}"/>
              </a:ext>
            </a:extLst>
          </p:cNvPr>
          <p:cNvSpPr/>
          <p:nvPr/>
        </p:nvSpPr>
        <p:spPr>
          <a:xfrm>
            <a:off x="0" y="0"/>
            <a:ext cx="2461317" cy="68580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D6DC67-566C-0B0D-8A48-B4D000A84223}"/>
              </a:ext>
            </a:extLst>
          </p:cNvPr>
          <p:cNvSpPr txBox="1"/>
          <p:nvPr/>
        </p:nvSpPr>
        <p:spPr>
          <a:xfrm>
            <a:off x="151254" y="254382"/>
            <a:ext cx="2110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This is a  special flower.</a:t>
            </a:r>
            <a:endParaRPr lang="en-A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C32A83-F7C9-00F0-5600-634FA2D83B01}"/>
              </a:ext>
            </a:extLst>
          </p:cNvPr>
          <p:cNvSpPr txBox="1"/>
          <p:nvPr/>
        </p:nvSpPr>
        <p:spPr>
          <a:xfrm>
            <a:off x="2805078" y="254382"/>
            <a:ext cx="89583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This special flower helps us </a:t>
            </a:r>
          </a:p>
          <a:p>
            <a:r>
              <a:rPr lang="en-GB" sz="4000" b="1" dirty="0">
                <a:latin typeface="Century Gothic" panose="020B0502020202020204" pitchFamily="34" charset="0"/>
              </a:rPr>
              <a:t>remember brave people.</a:t>
            </a:r>
            <a:endParaRPr lang="en-AU" sz="40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EB819B8-13CE-A761-6330-1D069BD5DA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119" r="32214"/>
          <a:stretch>
            <a:fillRect/>
          </a:stretch>
        </p:blipFill>
        <p:spPr>
          <a:xfrm>
            <a:off x="10363200" y="5156"/>
            <a:ext cx="18288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208421B-5117-4EC6-28CD-FDAF69880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" y="2869816"/>
            <a:ext cx="4118811" cy="411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76F7CEA-E549-B5E1-16DB-310CB04AAE52}"/>
              </a:ext>
            </a:extLst>
          </p:cNvPr>
          <p:cNvSpPr txBox="1"/>
          <p:nvPr/>
        </p:nvSpPr>
        <p:spPr>
          <a:xfrm>
            <a:off x="5140350" y="6465118"/>
            <a:ext cx="2887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© Get Reading Right</a:t>
            </a:r>
          </a:p>
        </p:txBody>
      </p:sp>
    </p:spTree>
    <p:extLst>
      <p:ext uri="{BB962C8B-B14F-4D97-AF65-F5344CB8AC3E}">
        <p14:creationId xmlns:p14="http://schemas.microsoft.com/office/powerpoint/2010/main" val="3787112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B1BE8F-1781-4520-20A1-E42E7466C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4E06A28-07D6-7949-B9CB-F8B954CDDFBB}"/>
              </a:ext>
            </a:extLst>
          </p:cNvPr>
          <p:cNvSpPr/>
          <p:nvPr/>
        </p:nvSpPr>
        <p:spPr>
          <a:xfrm>
            <a:off x="0" y="0"/>
            <a:ext cx="2461317" cy="68580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A7D0D8-CE43-5C87-B097-1DF2B56FF717}"/>
              </a:ext>
            </a:extLst>
          </p:cNvPr>
          <p:cNvSpPr txBox="1"/>
          <p:nvPr/>
        </p:nvSpPr>
        <p:spPr>
          <a:xfrm>
            <a:off x="151254" y="254382"/>
            <a:ext cx="2110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day?</a:t>
            </a:r>
            <a:endParaRPr lang="en-A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809213-F1FF-2B86-CA48-F86A8777CBB1}"/>
              </a:ext>
            </a:extLst>
          </p:cNvPr>
          <p:cNvSpPr txBox="1"/>
          <p:nvPr/>
        </p:nvSpPr>
        <p:spPr>
          <a:xfrm>
            <a:off x="2853204" y="522514"/>
            <a:ext cx="74183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It happens every year on November 11th. </a:t>
            </a:r>
          </a:p>
          <a:p>
            <a:endParaRPr lang="en-GB" sz="40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0E7522-F9B8-3F29-3556-ED4529913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94" y="4640752"/>
            <a:ext cx="2079743" cy="20797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6C1617-F0FD-240B-DE5A-183E97C80C79}"/>
              </a:ext>
            </a:extLst>
          </p:cNvPr>
          <p:cNvSpPr txBox="1"/>
          <p:nvPr/>
        </p:nvSpPr>
        <p:spPr>
          <a:xfrm>
            <a:off x="5346606" y="6443496"/>
            <a:ext cx="2887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© Get Reading Right</a:t>
            </a:r>
          </a:p>
        </p:txBody>
      </p:sp>
    </p:spTree>
    <p:extLst>
      <p:ext uri="{BB962C8B-B14F-4D97-AF65-F5344CB8AC3E}">
        <p14:creationId xmlns:p14="http://schemas.microsoft.com/office/powerpoint/2010/main" val="152742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9713E88-38D0-92DF-F5D6-F45052DAF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8B2FFC9-8413-BAFF-AB3D-AB6DE587C39D}"/>
              </a:ext>
            </a:extLst>
          </p:cNvPr>
          <p:cNvSpPr/>
          <p:nvPr/>
        </p:nvSpPr>
        <p:spPr>
          <a:xfrm>
            <a:off x="0" y="0"/>
            <a:ext cx="2461317" cy="68580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1B04B6-FD66-7750-6DD5-4EA27D353CB3}"/>
              </a:ext>
            </a:extLst>
          </p:cNvPr>
          <p:cNvSpPr txBox="1"/>
          <p:nvPr/>
        </p:nvSpPr>
        <p:spPr>
          <a:xfrm>
            <a:off x="151254" y="254382"/>
            <a:ext cx="2110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 day to say thank you!</a:t>
            </a:r>
            <a:endParaRPr lang="en-A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DDF971-FC57-A13C-11F6-21696E6D68BE}"/>
              </a:ext>
            </a:extLst>
          </p:cNvPr>
          <p:cNvSpPr txBox="1"/>
          <p:nvPr/>
        </p:nvSpPr>
        <p:spPr>
          <a:xfrm>
            <a:off x="2853204" y="522514"/>
            <a:ext cx="74183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4000" b="1" dirty="0">
              <a:latin typeface="Century Gothic" panose="020B0502020202020204" pitchFamily="34" charset="0"/>
            </a:endParaRPr>
          </a:p>
          <a:p>
            <a:r>
              <a:rPr lang="en-GB" sz="4000" b="1" dirty="0">
                <a:latin typeface="Century Gothic" panose="020B0502020202020204" pitchFamily="34" charset="0"/>
              </a:rPr>
              <a:t>It’s a day for all of us in Australia to stop and say a big thank you to soldiers who worked hard long ago to keep our country safe.</a:t>
            </a:r>
            <a:endParaRPr lang="en-AU" sz="40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AI-generated content may be incorrect.">
            <a:extLst>
              <a:ext uri="{FF2B5EF4-FFF2-40B4-BE49-F238E27FC236}">
                <a16:creationId xmlns:a16="http://schemas.microsoft.com/office/drawing/2014/main" xmlns="" id="{9DC554E1-A177-0921-94DF-5D731E864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4" y="3891355"/>
            <a:ext cx="2038493" cy="20384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D1774F-5A49-31E6-D0E8-609A341F5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158" y="5393010"/>
            <a:ext cx="927469" cy="9274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D1FF7E-3E0C-7C8E-A0E5-CDCE941EC8A3}"/>
              </a:ext>
            </a:extLst>
          </p:cNvPr>
          <p:cNvSpPr txBox="1"/>
          <p:nvPr/>
        </p:nvSpPr>
        <p:spPr>
          <a:xfrm>
            <a:off x="5360356" y="6458242"/>
            <a:ext cx="2887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© Get Reading Right</a:t>
            </a:r>
          </a:p>
        </p:txBody>
      </p:sp>
    </p:spTree>
    <p:extLst>
      <p:ext uri="{BB962C8B-B14F-4D97-AF65-F5344CB8AC3E}">
        <p14:creationId xmlns:p14="http://schemas.microsoft.com/office/powerpoint/2010/main" val="3672252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BBADE8-4A75-EEF1-C52D-005BFE683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E1C2FD1-F68A-C582-425C-439B84ABFE93}"/>
              </a:ext>
            </a:extLst>
          </p:cNvPr>
          <p:cNvSpPr/>
          <p:nvPr/>
        </p:nvSpPr>
        <p:spPr>
          <a:xfrm>
            <a:off x="0" y="0"/>
            <a:ext cx="2461317" cy="68580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135B02-E666-C782-F7D0-5C210C2A6B3B}"/>
              </a:ext>
            </a:extLst>
          </p:cNvPr>
          <p:cNvSpPr txBox="1"/>
          <p:nvPr/>
        </p:nvSpPr>
        <p:spPr>
          <a:xfrm>
            <a:off x="151254" y="254382"/>
            <a:ext cx="2110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Brave men and women</a:t>
            </a:r>
            <a:endParaRPr lang="en-A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303A60-740C-319C-D911-84D695535C6A}"/>
              </a:ext>
            </a:extLst>
          </p:cNvPr>
          <p:cNvSpPr txBox="1"/>
          <p:nvPr/>
        </p:nvSpPr>
        <p:spPr>
          <a:xfrm>
            <a:off x="2997582" y="920621"/>
            <a:ext cx="741832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Long ago, men and women went to far-away places to help. They were very brave and sometimes they got hurt. </a:t>
            </a:r>
          </a:p>
          <a:p>
            <a:endParaRPr lang="en-GB" sz="4000" b="1" dirty="0">
              <a:latin typeface="Century Gothic" panose="020B0502020202020204" pitchFamily="34" charset="0"/>
            </a:endParaRPr>
          </a:p>
          <a:p>
            <a:r>
              <a:rPr lang="en-GB" sz="4000" b="1" dirty="0">
                <a:latin typeface="Century Gothic" panose="020B0502020202020204" pitchFamily="34" charset="0"/>
              </a:rPr>
              <a:t>We don't talk about the fighting; we talk about their kindness and bravery.</a:t>
            </a:r>
            <a:endParaRPr lang="en-AU" sz="40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6C2AC58-9196-B1CF-BC1A-D378310DC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748" y="2862941"/>
            <a:ext cx="4118811" cy="411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DF7C40-AB9D-D7D9-DA64-9746A678BAFA}"/>
              </a:ext>
            </a:extLst>
          </p:cNvPr>
          <p:cNvSpPr txBox="1"/>
          <p:nvPr/>
        </p:nvSpPr>
        <p:spPr>
          <a:xfrm>
            <a:off x="5409196" y="6471993"/>
            <a:ext cx="2887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© Get Reading Right</a:t>
            </a:r>
          </a:p>
        </p:txBody>
      </p:sp>
    </p:spTree>
    <p:extLst>
      <p:ext uri="{BB962C8B-B14F-4D97-AF65-F5344CB8AC3E}">
        <p14:creationId xmlns:p14="http://schemas.microsoft.com/office/powerpoint/2010/main" val="363256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96A50FA-442F-1BAC-ECCC-823303A94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9E00C5-77E7-25C1-A86C-D5D364DD0A13}"/>
              </a:ext>
            </a:extLst>
          </p:cNvPr>
          <p:cNvSpPr/>
          <p:nvPr/>
        </p:nvSpPr>
        <p:spPr>
          <a:xfrm>
            <a:off x="0" y="0"/>
            <a:ext cx="2461317" cy="68580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B6139D-B87D-116D-E420-CFE9AD39B1D7}"/>
              </a:ext>
            </a:extLst>
          </p:cNvPr>
          <p:cNvSpPr txBox="1"/>
          <p:nvPr/>
        </p:nvSpPr>
        <p:spPr>
          <a:xfrm>
            <a:off x="151254" y="254382"/>
            <a:ext cx="23100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How can we remember them?</a:t>
            </a:r>
            <a:endParaRPr lang="en-A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442B37-BF86-5AB0-7E98-AC660CEEAA0D}"/>
              </a:ext>
            </a:extLst>
          </p:cNvPr>
          <p:cNvSpPr txBox="1"/>
          <p:nvPr/>
        </p:nvSpPr>
        <p:spPr>
          <a:xfrm>
            <a:off x="2928831" y="549361"/>
            <a:ext cx="74183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On Remembrance Day, at 11 o'clock, we all stand still and are quiet for one whole minute.</a:t>
            </a:r>
            <a:endParaRPr lang="en-AU" sz="40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4EED06-EC31-2A00-B403-19110AAB7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365" y="2778149"/>
            <a:ext cx="3928173" cy="39281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A93141-6BC4-FFFF-FC91-69E3410BD340}"/>
              </a:ext>
            </a:extLst>
          </p:cNvPr>
          <p:cNvSpPr txBox="1"/>
          <p:nvPr/>
        </p:nvSpPr>
        <p:spPr>
          <a:xfrm>
            <a:off x="5786617" y="6506369"/>
            <a:ext cx="2887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© Get Reading Right</a:t>
            </a:r>
          </a:p>
        </p:txBody>
      </p:sp>
    </p:spTree>
    <p:extLst>
      <p:ext uri="{BB962C8B-B14F-4D97-AF65-F5344CB8AC3E}">
        <p14:creationId xmlns:p14="http://schemas.microsoft.com/office/powerpoint/2010/main" val="220652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CB96CC0-A0AD-8D71-8A70-746926388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1D9F4FF-359D-D2AB-2D07-16F844942C3C}"/>
              </a:ext>
            </a:extLst>
          </p:cNvPr>
          <p:cNvSpPr/>
          <p:nvPr/>
        </p:nvSpPr>
        <p:spPr>
          <a:xfrm>
            <a:off x="0" y="0"/>
            <a:ext cx="2461317" cy="68580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D4BCA-11BB-2C08-B026-B74B93AC6A4F}"/>
              </a:ext>
            </a:extLst>
          </p:cNvPr>
          <p:cNvSpPr txBox="1"/>
          <p:nvPr/>
        </p:nvSpPr>
        <p:spPr>
          <a:xfrm>
            <a:off x="151254" y="254382"/>
            <a:ext cx="2310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Our feelings</a:t>
            </a:r>
            <a:endParaRPr lang="en-A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A1920E-EC8D-45B2-574B-A0D9D6B62026}"/>
              </a:ext>
            </a:extLst>
          </p:cNvPr>
          <p:cNvSpPr txBox="1"/>
          <p:nvPr/>
        </p:nvSpPr>
        <p:spPr>
          <a:xfrm>
            <a:off x="2928831" y="549361"/>
            <a:ext cx="74183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Being quiet is a way to show respect. It means we are listening with our hearts. We are remembering their bravery and saying thank you in our minds.</a:t>
            </a:r>
            <a:endParaRPr lang="en-AU" sz="40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536489-259E-B404-F6F8-960581973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12" y="4118239"/>
            <a:ext cx="2671009" cy="26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940BBF-1939-DDEF-1897-770E089865A1}"/>
              </a:ext>
            </a:extLst>
          </p:cNvPr>
          <p:cNvSpPr txBox="1"/>
          <p:nvPr/>
        </p:nvSpPr>
        <p:spPr>
          <a:xfrm>
            <a:off x="5786617" y="6506369"/>
            <a:ext cx="2887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© Get Reading Right</a:t>
            </a:r>
          </a:p>
        </p:txBody>
      </p:sp>
    </p:spTree>
    <p:extLst>
      <p:ext uri="{BB962C8B-B14F-4D97-AF65-F5344CB8AC3E}">
        <p14:creationId xmlns:p14="http://schemas.microsoft.com/office/powerpoint/2010/main" val="292555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D325643-B89A-292A-3F80-BB7DA8E9D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A36D14B-D6E9-1C96-1483-0A3A9591A8D2}"/>
              </a:ext>
            </a:extLst>
          </p:cNvPr>
          <p:cNvSpPr/>
          <p:nvPr/>
        </p:nvSpPr>
        <p:spPr>
          <a:xfrm>
            <a:off x="0" y="0"/>
            <a:ext cx="2461317" cy="68580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82CCCA-DDD8-94AD-FD44-364741DDF0B3}"/>
              </a:ext>
            </a:extLst>
          </p:cNvPr>
          <p:cNvSpPr txBox="1"/>
          <p:nvPr/>
        </p:nvSpPr>
        <p:spPr>
          <a:xfrm>
            <a:off x="151254" y="254382"/>
            <a:ext cx="2310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Let’s practice</a:t>
            </a:r>
            <a:endParaRPr lang="en-A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D584A9-7C24-EEE6-B3CD-5C518582565B}"/>
              </a:ext>
            </a:extLst>
          </p:cNvPr>
          <p:cNvSpPr txBox="1"/>
          <p:nvPr/>
        </p:nvSpPr>
        <p:spPr>
          <a:xfrm>
            <a:off x="2928831" y="549361"/>
            <a:ext cx="74183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Let's practice being super still and quiet for 10 seconds right now.</a:t>
            </a:r>
            <a:endParaRPr lang="en-AU" sz="40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C18EE60C-C045-4D78-6FC4-36DC5BF81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924818"/>
            <a:ext cx="4118811" cy="411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866AF2-3F4E-C9BC-8B89-C36670019D50}"/>
              </a:ext>
            </a:extLst>
          </p:cNvPr>
          <p:cNvSpPr txBox="1"/>
          <p:nvPr/>
        </p:nvSpPr>
        <p:spPr>
          <a:xfrm>
            <a:off x="5786617" y="6506369"/>
            <a:ext cx="2887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© Get Reading Right</a:t>
            </a:r>
          </a:p>
        </p:txBody>
      </p:sp>
    </p:spTree>
    <p:extLst>
      <p:ext uri="{BB962C8B-B14F-4D97-AF65-F5344CB8AC3E}">
        <p14:creationId xmlns:p14="http://schemas.microsoft.com/office/powerpoint/2010/main" val="2913769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232</Words>
  <Application>Microsoft Macintosh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Jo-Anne Dooner</dc:creator>
  <cp:lastModifiedBy>Jo-Anne Dooner</cp:lastModifiedBy>
  <cp:revision>3</cp:revision>
  <dcterms:created xsi:type="dcterms:W3CDTF">2025-10-17T04:18:04Z</dcterms:created>
  <dcterms:modified xsi:type="dcterms:W3CDTF">2025-10-24T04:06:59Z</dcterms:modified>
</cp:coreProperties>
</file>